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6.9354979877803533</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5.8676156192777373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7.0036873732752793</c:v>
                </c:pt>
                <c:pt idx="1">
                  <c:v>7.9481773870398627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6.1174697293299323</c:v>
                </c:pt>
                <c:pt idx="1">
                  <c:v>6.4241773409565512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7.7965990204345639</c:v>
                </c:pt>
                <c:pt idx="1">
                  <c:v>7.8630352888162287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8.3386935617807083</c:v>
                </c:pt>
                <c:pt idx="1">
                  <c:v>8.8287117882761681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6.9524453561508626</c:v>
                </c:pt>
                <c:pt idx="1">
                  <c:v>7.1234674749382112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9.2194211326240669</c:v>
                </c:pt>
                <c:pt idx="1">
                  <c:v>9.8734010247795698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9.3542113564531402</c:v>
                </c:pt>
                <c:pt idx="1">
                  <c:v>9.5998413079360727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8.0552605974593163</c:v>
                </c:pt>
                <c:pt idx="1">
                  <c:v>8.0572574680779159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3.2942579125875682</c:v>
                </c:pt>
                <c:pt idx="1">
                  <c:v>1.964100107335828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0.55500878611630089</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0.64947215962153981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0.18106798230702559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1.8903239468233934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0.18106798230702559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0.15879727317948955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6.645608891177865</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2.3996382727449195E-2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0.68846192535261697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0.19193803748485472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2.0038057747210534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0.19193803748485472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5.3088268988689791E-2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7.2253870843828416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6.369203465255044</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6.890298324972477E-2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0.1271562199129983</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1.3274928257692054</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0.1271562199129983</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0.22612685130360966</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6.3196570780980306</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0.12769492961575946</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0.12377789789235916</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1.2922236250285364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0.12377789789236004</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0.44397854128209246</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0.10514957215797249</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6.4160990968752811</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7.683906364969495E-2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0.11133436987425327</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1.1623149647789885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0.11133436987425238</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0.23986255654926225</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5.3195471489325978</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0.30886298557064951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0.10736861054521984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1.1209130022039719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0.10736861054521984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2.9863401078623397E-2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7.4215105371142682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7.5576318260830906</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0.16263335052196304</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0.1689285274746819</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1.7635897673258309</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0.16892852747468279</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0.38273757508301731</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5.8683469044456036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0.15841556213949737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0.12426389288553263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1.2972973435398263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0.12426389288553263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0.44572175514994594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2.6360712970280531E-2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6.8473763081767984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0.32431172621999149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0.11687319940598062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1.2201395562268775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0.11687319940598151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0.27982083345517683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8.1073761456048192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0.29685057251747526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0.10990041919655358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1.147344723933073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0.10990041919655269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0.27124718386353841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8.0759312014806177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0.32400051919445971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0.12024958578524725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1.2553885491473045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0.12024958578524725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0.2366328425512485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8.8891285707076122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8.9099886472604197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2.4404178249570307E-2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0.37599793436072382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0.10482541294145342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1.0943623814335339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0.10482541294145342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0.18664542745580626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8.9099886472604197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6.1070584455326973</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0.19897716409932098</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0.25091669108981707</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2.6195345183694907</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0.2509166910898184</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0.44058546336985227</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5.5367137972328688</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9.0380093674593986E-2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0.17499134651685644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1.8268847346339978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0.17499134651685644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0.62767589437579918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0.10964225861919985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6.6774030938325257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7.5578013000799524</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0.23785723240715573</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0.24448388654747522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2.5523769551344673</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0.2444838865474761</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0.46334110747359247</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6.7761050808296419</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0.28802436190565306</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0.17787405193736561</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1.8569797686570979</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0.17787405193736561</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0.63801586111732611</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0.19549565504541633</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6.4488389844057989</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0.33575742459353553</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0.46742881472564424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0.13031565880184548</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1.3604769177882083</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0.13031565880184459</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0.39638302390768487</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8.666763615754105</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3.3178964814394778</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0.226801524572807</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0.10711131220116887</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1.118226844137592</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0.1071113122011691</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0.38419721901595993</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0.20000106297390596</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1.8214327010117359</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0.12770785687551611</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8.3552098924716933E-2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0.87227201293346623</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8.3552098924717821E-2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0.29969275317562794</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0.68719889656498623</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1.1529030159328939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0.68409042162051026</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0.40098757104835281</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0.11179233681429812</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1.1670960744074832</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0.11179233681429768</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0.40098757104835325</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0.25613000796146501</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1.609552173211771</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3.7453890307733939E-2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1.3687682252964337</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0.13110985617934912</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0.47027751872820556</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6.3821939867154676E-2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4.052603434498101</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0.13480899661835677</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0.14187950780204917</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1.4812018543784458</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0.14187950780204783</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0.50890714727240116</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6.6512661065253553E-2</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4.9944072991239867</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4.6350021877533898E-2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0.15094959278185627</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1.5758922497680574</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0.15094959278185716</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0.14726582657032594</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6.2764802648583773</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4.508499008079613</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6.3909928301921006</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0.31768288448229764</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0.17590216437667561</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1.8363935433680094</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0.17590216437667561</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0.63094290400887498</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0.18638703926770006</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4.8773793965714241</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6.4643136280697178E-2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0.14497019126294086</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1.5134681495220503</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0.14497019126294131</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0.35218083836824565</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4.139618619587802</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8.1577928836127676</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0.21080472596995836</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0.33093726912772414</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9.2262836371727275E-2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0.96321087126045946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9.2262836371727275E-2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3.8509362409373082E-2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8.078641235819207</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0.18191388996034252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0.33669126746391953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9.3867008087940462E-2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0.97995819550486107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9.3867008087940462E-2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0.23958511663760262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8.2369445314063299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0.36270895728462182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0.11118616121476155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1.1607676874823945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0.11118616121476155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0.39881328175256048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0.12192891575366538</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7.1393866305368947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3.8460558007816781</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0.17140681713026007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2.2130695823642661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0.21198273695740522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0.38457271298183127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3.8460558007816781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0.25942825433439953</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0.14291358395486675</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1.4919974621363998</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0.14291358395486764</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6.9658486969606415E-2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8.1724223713735569</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0.10085492901120485</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0.11372827286308063</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1.1873069710326387</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0.11372827286308063</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0.29291375128151831</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6.7960576875608787</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0.23894219917212656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0.19633348989364396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1.8218329276569731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7.0415146186729478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5.3762051353480445E-2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0.31415171583928903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8.7583149612536992E-2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0.91435560799513826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8.7583149612536104E-2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0.3141517158392908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0.15467719835896432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9.4219886466603651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0.24165515693857653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0.14244012625517222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1.4870546311834101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0.13629900007694395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8.8270020136483645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0.43449784750186993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0.17041913909150974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1.7791515403063478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0.17041913909150974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0.19974974004659529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7.1039086634785624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0.13416582256813658</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0.18748662322512288</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1.9327873149961912</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6.4241773409565512</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0.10857079964303917</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0.23276952744246682</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2.4300807144863592</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0.12666746676162877</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7.9481773870398627</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0.18804527497982271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2.5706736501596028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0.24623646745121874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0.54752090414649324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6.7885571591663192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0.3803189539237195</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0.29137013837998449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2.814526940325929</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7.8630352888162287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7.8655539205819025E-2</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0.65601267744378333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0.1828914297755162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1.9093604786913936</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0.1828914297755162</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0.41985027402019348</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8.8287117882761681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0.29435450210035263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0.11097500772536684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1.158563275126486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0.11097500772536684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0.20642705005831186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6.223332674325718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9.3124079390167758E-2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0.28979299230851741</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3.0253975661667254</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0.28979299230851652</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6.9451077861740096E-2</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7.1234674749382112</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0.19602434449082029</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0.12265880073203128</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1.2805404100612137</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1.4271206141515336E-2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9.5998413079360727</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0.2626395300248987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0.30080387465898539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8.3861871286948997E-2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0.87550599227608217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8.3861871286948997E-2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0.30080387465898539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4.025565867986991E-2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9.8734010247795698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0.26967402343420233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0.14892782935600035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1.5547853275501602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0.14892782935600124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8.0693195143069829E-2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8.0572574680779159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5.0255468134516201E-2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2.5611342585966308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0.24532272016168699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0.31317581322502352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1.964100107335828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6.741471079129135</c:v>
                </c:pt>
                <c:pt idx="1">
                  <c:v>6.7761050808296419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6.691978676896615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7.0762071822130936</c:v>
                </c:pt>
                <c:pt idx="1">
                  <c:v>7.3488438801178573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6.6371502718609188</c:v>
                </c:pt>
                <c:pt idx="1">
                  <c:v>6.223332674325718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7.3171637523471551</c:v>
                </c:pt>
                <c:pt idx="1">
                  <c:v>6.7960576875608787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0.37313105188614237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0.108762189103361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1.1354617638716533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0.108762189103361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0.31821038895250453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7.1646175662963394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4.1693636864130577</c:v>
                </c:pt>
                <c:pt idx="1">
                  <c:v>4.422112342659708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8.015315116149802</c:v>
                </c:pt>
                <c:pt idx="1">
                  <c:v>7.2253870843828416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6.2991600599617259</c:v>
                </c:pt>
                <c:pt idx="1">
                  <c:v>6.645608891177865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6.7845324643854594</c:v>
                </c:pt>
                <c:pt idx="1">
                  <c:v>6.4160990968752811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5.7333095015709761</c:v>
                </c:pt>
                <c:pt idx="1">
                  <c:v>5.3195471489325978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8.4355522623597086</c:v>
                </c:pt>
                <c:pt idx="1">
                  <c:v>8.0759312014806177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8.0284293312998916</c:v>
                </c:pt>
                <c:pt idx="1">
                  <c:v>8.1073761456048192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6.9768217398083454</c:v>
                </c:pt>
                <c:pt idx="1">
                  <c:v>6.8473763081767984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6.4814747055411717</c:v>
                </c:pt>
                <c:pt idx="1">
                  <c:v>5.8683469044456036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8.9159446492674164</c:v>
                </c:pt>
                <c:pt idx="1">
                  <c:v>8.8891285707076122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4.1073302289738933E-2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1.3042462793352758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0.12492950884293474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0.18809333978131004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7.3488438801178573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5.4065433164792118</c:v>
                </c:pt>
                <c:pt idx="1">
                  <c:v>6.6774030938325257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4.3823440078925531</c:v>
                </c:pt>
                <c:pt idx="1">
                  <c:v>5.5367137972328688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8.9383731685256524</c:v>
                </c:pt>
                <c:pt idx="1">
                  <c:v>8.666763615754105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5.8507084420880773</c:v>
                </c:pt>
                <c:pt idx="1">
                  <c:v>6.4488389844057989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4.6705339218768973</c:v>
                </c:pt>
                <c:pt idx="1">
                  <c:v>4.052603434498101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2.4525027030978879</c:v>
                </c:pt>
                <c:pt idx="1">
                  <c:v>1.8214327010117359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2.5307369538579452</c:v>
                </c:pt>
                <c:pt idx="1">
                  <c:v>1.609552173211771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1.634640904165636</c:v>
                </c:pt>
                <c:pt idx="1">
                  <c:v>1.1529030159328939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5.6697913354130556</c:v>
                </c:pt>
                <c:pt idx="1">
                  <c:v>4.9944072991239867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6.2983511745304313</c:v>
                </c:pt>
                <c:pt idx="1">
                  <c:v>6.2764802648583773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0.237372648344083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0.11917838413977888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1.2442053565336573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0.11917838413978021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0.40746270348812974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4.422112342659708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5.2018736744822771</c:v>
                </c:pt>
                <c:pt idx="1">
                  <c:v>4.139618619587802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5.4100769792249626</c:v>
                </c:pt>
                <c:pt idx="1">
                  <c:v>4.8773793965714241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8.2031727990179295</c:v>
                </c:pt>
                <c:pt idx="1">
                  <c:v>8.2369445314063299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8.1716346617268023</c:v>
                </c:pt>
                <c:pt idx="1">
                  <c:v>8.078641235819207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7.0816526699792739</c:v>
                </c:pt>
                <c:pt idx="1">
                  <c:v>7.1393866305368947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3.3748353195557779</c:v>
                </c:pt>
                <c:pt idx="1">
                  <c:v>3.8460558007816781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8.4945996654187326</c:v>
                </c:pt>
                <c:pt idx="1">
                  <c:v>8.8270020136483645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7.2091742959053136</c:v>
                </c:pt>
                <c:pt idx="1">
                  <c:v>7.0415146186729478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7.5815205423614458</c:v>
                </c:pt>
                <c:pt idx="1">
                  <c:v>8.1724223713735569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5.5834482643639083</c:v>
                </c:pt>
                <c:pt idx="1">
                  <c:v>7.1039086634785624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25143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RX4 | Cumbria, Northumberland, Tyne and Wear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25143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RX4 | Cumbria, Northumberland, Tyne and Wear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25143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RX4 | Cumbria, Northumberland, Tyne and Wear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25143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RX4 | Cumbria, Northumberland, Tyne and Wear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522258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RX4 | Cumbria, Northumberland, Tyne and Wear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Cumbria, Northumberland, Tyne and Wear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614768566"/>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this person or team,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how was your experience of using the NHS mental health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579525257"/>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Q33_3. In the last 12 months, did your NHS mental health team give you any help or advice with finding support for…Financial advice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Q33_4. In the last 12 months, did your NHS mental health team give you any help or advice with finding support for…Cost of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35390347"/>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55715449"/>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773071534"/>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67690832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41047243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2307776186"/>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579327428"/>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769396593"/>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40694188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40917656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23595213"/>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306303688"/>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760702037"/>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361713157"/>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806824514"/>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376084094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215647244"/>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2447271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1035151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313368736"/>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66886548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09316416"/>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5774375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5057958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355260823"/>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333938355"/>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236205874"/>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499777855"/>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1001863171"/>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8217959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781065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46306433"/>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482896863"/>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48625127"/>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27707527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614096167"/>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14195806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71712660"/>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31714176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95581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3167898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790562470"/>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396561856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7467185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204472419"/>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9005892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481094936"/>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4704176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9669930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867825315"/>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29397204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3571734780"/>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386423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122485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191905545"/>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94710647"/>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985388663"/>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1565374200"/>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4194342206"/>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127966872"/>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671992902"/>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64705437"/>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08834867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900339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596788079"/>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59706902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604636985"/>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7009389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1067117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098320397"/>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8088020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794736065"/>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0596584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885337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596374342"/>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033397645"/>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6708417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8490566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84767146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35046476"/>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20195451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691913701"/>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216437888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338551616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4200424150"/>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216802115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1514825671"/>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337067968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2255930684"/>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3696199101"/>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3258919358"/>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3838090625"/>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526330672"/>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25195787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95046778"/>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406494787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146366348"/>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56861522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1597369281"/>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2796010833"/>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407284650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154734164"/>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3343647041"/>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1021824221"/>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09904499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1932362666"/>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20701255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07481365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189572776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332494733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5237501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8040884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80899198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45889548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2806628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9626986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1157430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418002052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00064443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5301735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282569551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313863429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424116009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4902876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88251799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02957289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45980806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2718631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321918820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219445531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417837872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195378808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388145619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224321005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237649434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148822256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387108986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148629712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405057078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117565198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46936373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04391343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214666353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401641116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241059979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71727774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202431050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321832214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277363618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393449488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215945664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47544702"/>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329354642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6693727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55030083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825558200"/>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427472157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78985369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418426011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400513884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13337718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42814188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55961787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15333142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410958591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17100719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105241380"/>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418018826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62646563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268217312"/>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4241076434"/>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41541943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67517448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654792274"/>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521835177"/>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423844747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60915001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764112147"/>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81663777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80129801"/>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533314065"/>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48098634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RX4 Cumbria, Northumberland, Tyne and Wear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58942705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990853617"/>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535229174"/>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295673152"/>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22176596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202537446"/>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29760283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687842819"/>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094617398"/>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4812101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140873761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16288055"/>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4036627826"/>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86277322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71511318"/>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94222716"/>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Q23.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Did the NHS mental health team give your family or carer support whilst you were in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11237</Words>
  <Application>Microsoft Office PowerPoint</Application>
  <PresentationFormat>Widescreen</PresentationFormat>
  <Paragraphs>1458</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Cumbria, Northumberland, Tyne and Wear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2025-03-22T00:43:36Z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